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handoutMasterIdLst>
    <p:handoutMasterId r:id="rId17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1062" y="2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27.12.2019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27/12/2019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27/12/2019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27/12/2019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27/12/2019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0155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8642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8778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www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59549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27752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0774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56135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6327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93941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10679</TotalTime>
  <Words>492</Words>
  <Application>Microsoft Office PowerPoint</Application>
  <PresentationFormat>Ekran Gösterisi (4:3)</PresentationFormat>
  <Paragraphs>154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FEN</cp:lastModifiedBy>
  <cp:revision>550</cp:revision>
  <dcterms:created xsi:type="dcterms:W3CDTF">2014-12-21T04:26:02Z</dcterms:created>
  <dcterms:modified xsi:type="dcterms:W3CDTF">2019-12-27T08:08:00Z</dcterms:modified>
</cp:coreProperties>
</file>